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0278D9C-196F-470A-90FB-21AC446FE39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90F1618-9EFD-422C-960C-8960461FD09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86742" cy="857256"/>
          </a:xfrm>
        </p:spPr>
        <p:txBody>
          <a:bodyPr>
            <a:normAutofit/>
          </a:bodyPr>
          <a:lstStyle/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Globalisasi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219332"/>
            <a:ext cx="7500990" cy="435294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Meratifikasi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Putaran Uruguay, GATT 1994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disahkannya </a:t>
            </a:r>
            <a:r>
              <a:rPr lang="id-ID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Undang- Undang  No. 14 Tahun 1994,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fakta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memberikan </a:t>
            </a:r>
            <a:r>
              <a:rPr lang="id-ID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arah tegas kepada aspek jasa hukum di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ndonesia menghadapi </a:t>
            </a:r>
            <a:r>
              <a:rPr lang="id-ID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perubahan globalisasi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dipisahkan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kesepakatan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d-ID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collective commitments</a:t>
            </a:r>
            <a:r>
              <a:rPr lang="id-ID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yang dilahirkan oleh WTO sebagai penggerak globalisasi perekonomian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dunia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9"/>
            <a:ext cx="1872208" cy="528856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2372250"/>
            <a:ext cx="7858180" cy="4153094"/>
          </a:xfrm>
        </p:spPr>
        <p:txBody>
          <a:bodyPr>
            <a:noAutofit/>
          </a:bodyPr>
          <a:lstStyle/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a. From </a:t>
            </a:r>
            <a:r>
              <a:rPr lang="id-ID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territory of one member into </a:t>
            </a:r>
            <a:r>
              <a:rPr lang="id-ID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terrority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any other member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>
              <a:spcBef>
                <a:spcPts val="0"/>
              </a:spcBef>
            </a:pP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 In the territory of one member to the service consumer of any other member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>
              <a:spcBef>
                <a:spcPts val="0"/>
              </a:spcBef>
            </a:pPr>
            <a:endParaRPr lang="en-US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c. By a service supplier of one member, through commercial presence in the territory of any other member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penyedia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pemasok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lain).</a:t>
            </a:r>
          </a:p>
          <a:p>
            <a:pPr lvl="0" algn="just"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By service supplier of one member, through presence of natural person of a member in the territory of any other member;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penyedia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anggota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“Natural Person”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wilayah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14348" y="989278"/>
            <a:ext cx="7858180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Sub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Sektor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Jasa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hukum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(Legal Service) GATS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Mencakup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beberapa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unsur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artikel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I 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ayat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(7)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9"/>
            <a:ext cx="1872208" cy="528856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285728"/>
            <a:ext cx="2714644" cy="857256"/>
          </a:xfrm>
        </p:spPr>
        <p:txBody>
          <a:bodyPr>
            <a:normAutofit/>
          </a:bodyPr>
          <a:lstStyle/>
          <a:p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ASEAN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2071678"/>
            <a:ext cx="4500594" cy="1214446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pendiri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ASEAN</a:t>
            </a:r>
          </a:p>
          <a:p>
            <a:r>
              <a:rPr lang="id-ID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ASEAN Economic Community (“MEA</a:t>
            </a:r>
            <a:r>
              <a:rPr lang="id-ID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”)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ASEAN Vision 2020 </a:t>
            </a:r>
            <a:r>
              <a:rPr lang="en-US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Dijabarkan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715008" y="3286124"/>
            <a:ext cx="2857520" cy="17145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Presiden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Jokowi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Musyawarah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Nasional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XV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Himpunan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Pengusaha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Muda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Indonesia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di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Bandung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072066" y="3643314"/>
            <a:ext cx="428628" cy="1000132"/>
          </a:xfrm>
          <a:prstGeom prst="rightBrace">
            <a:avLst/>
          </a:prstGeom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000628" y="1928802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581656" y="1714488"/>
            <a:ext cx="3071834" cy="7048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Terwujudnya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masyarakat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Ekonomi</a:t>
            </a: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ASEAN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14348" y="3143248"/>
            <a:ext cx="5000660" cy="2000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ASEAN Blueprint (2015)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Indonesia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terus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maju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dalam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pelaksanaan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MEA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pada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akhir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tahun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2015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9"/>
            <a:ext cx="1872208" cy="528856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412776"/>
            <a:ext cx="7672414" cy="941385"/>
          </a:xfrm>
        </p:spPr>
        <p:txBody>
          <a:bodyPr>
            <a:normAutofit/>
          </a:bodyPr>
          <a:lstStyle/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Indonesia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984412"/>
            <a:ext cx="6072230" cy="2500330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Regulasi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mengantisipasi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Katalisator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pelaku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buFont typeface="Arial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swasta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percepatan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buFont typeface="Arial" charset="0"/>
              <a:buChar char="•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Terintegrasinya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ASEAN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segera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terlaksana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715140" y="3698792"/>
            <a:ext cx="2071702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Sistem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Pasar</a:t>
            </a: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yang </a:t>
            </a:r>
            <a:r>
              <a:rPr kumimoji="0" lang="en-US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didukung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Global</a:t>
            </a:r>
            <a:endParaRPr kumimoji="0" lang="en-US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143636" y="3055850"/>
            <a:ext cx="500066" cy="2357454"/>
          </a:xfrm>
          <a:prstGeom prst="rightBrace">
            <a:avLst/>
          </a:prstGeom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9"/>
            <a:ext cx="1872208" cy="52885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15913"/>
            <a:ext cx="7600976" cy="655633"/>
          </a:xfrm>
        </p:spPr>
        <p:txBody>
          <a:bodyPr>
            <a:normAutofit/>
          </a:bodyPr>
          <a:lstStyle/>
          <a:p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PERADI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285860"/>
            <a:ext cx="7572428" cy="2428892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Organ Negara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(2),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28 D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(1)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36 UUD 1945,  UU 18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2003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Konstitusional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Important” 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± 45.000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PERADI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102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57 PBH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214414" y="3571876"/>
            <a:ext cx="6858048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28662" y="3857628"/>
            <a:ext cx="7572428" cy="1785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Advokat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mutu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hukum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pengabdian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Advokat Indonesia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Advokat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Asing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Menjalin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dalam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Luar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Negeri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9"/>
            <a:ext cx="1872208" cy="52885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428605"/>
            <a:ext cx="6715172" cy="785818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VISI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MISI </a:t>
            </a:r>
            <a:br>
              <a:rPr lang="en-US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2015 - 2020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428736"/>
            <a:ext cx="6415110" cy="1714512"/>
          </a:xfrm>
        </p:spPr>
        <p:txBody>
          <a:bodyPr>
            <a:normAutofit/>
          </a:bodyPr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VISI 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Advokat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berkualitas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bermartabat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tegaknya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57290" y="3357562"/>
            <a:ext cx="6415110" cy="22860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MISI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jasa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profesional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berkeadilan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bermartabat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Terciptanya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kelola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management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pelayanan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merespon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PERADI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9"/>
            <a:ext cx="1872208" cy="528856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725470"/>
          </a:xfrm>
        </p:spPr>
        <p:txBody>
          <a:bodyPr>
            <a:normAutofit/>
          </a:bodyPr>
          <a:lstStyle/>
          <a:p>
            <a:pPr algn="r"/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Pembinaan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Anggota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85860"/>
            <a:ext cx="8372476" cy="5143536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PERADI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Microsoft,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persiapan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Kantor Advokat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Modern,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engedepankan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produktivitas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mobile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terkoneksi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Microsoft 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Legal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Techt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Recruitment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keanggotaan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persyaratan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UU Advokat 18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2003,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Ujian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Lulus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(7).</a:t>
            </a:r>
          </a:p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Mengelola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Rekomendasi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Advokat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Asing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Berkerjasama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Pemberdayaan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mendapat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Lulusan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Perguruan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Aktif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IBA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dipertemuan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Internasional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menjalin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advokat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Misal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: Australia,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Jepang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Malaysia,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Hongkong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Mengirimkan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Advokat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dinegara-negara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Jepang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9"/>
            <a:ext cx="1872208" cy="528856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281</TotalTime>
  <Words>515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Franklin Gothic Book</vt:lpstr>
      <vt:lpstr>Times New Roman</vt:lpstr>
      <vt:lpstr>Wingdings 2</vt:lpstr>
      <vt:lpstr>Technic</vt:lpstr>
      <vt:lpstr>Globalisasi</vt:lpstr>
      <vt:lpstr>PowerPoint Presentation</vt:lpstr>
      <vt:lpstr>ASEAN</vt:lpstr>
      <vt:lpstr>Peran Pemerintah Indonesia</vt:lpstr>
      <vt:lpstr>Peran PERADI</vt:lpstr>
      <vt:lpstr>VISI dan MISI  2015 - 2020</vt:lpstr>
      <vt:lpstr>Aspek Pembinaan Anggota</vt:lpstr>
    </vt:vector>
  </TitlesOfParts>
  <Company>PERADI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Globalisasi</dc:title>
  <dc:creator>Ridwan</dc:creator>
  <cp:lastModifiedBy>DIVISI-IT</cp:lastModifiedBy>
  <cp:revision>38</cp:revision>
  <dcterms:created xsi:type="dcterms:W3CDTF">2018-04-18T05:14:45Z</dcterms:created>
  <dcterms:modified xsi:type="dcterms:W3CDTF">2018-04-22T06:00:51Z</dcterms:modified>
</cp:coreProperties>
</file>